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uri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159" autoAdjust="0"/>
  </p:normalViewPr>
  <p:slideViewPr>
    <p:cSldViewPr snapToGrid="0" snapToObjects="1"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docProps/app.xml><?xml version="1.0" encoding="utf-8"?>
<Properties xmlns="http://schemas.openxmlformats.org/officeDocument/2006/extended-properties" xmlns:vt="http://schemas.openxmlformats.org/officeDocument/2006/docPropsVTypes">
  <Template>IEEE Tagline Template.thmx</Template>
  <TotalTime>5449</TotalTime>
  <Words>1703</Words>
  <Application>Microsoft Office PowerPoint</Application>
  <PresentationFormat>On-screen Show (4:3)</PresentationFormat>
  <Paragraphs>268</Paragraphs>
  <Slides>27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ＭＳ Ｐゴシック</vt:lpstr>
      <vt:lpstr>Arial</vt:lpstr>
      <vt:lpstr>Calibri</vt:lpstr>
      <vt:lpstr>Lucida Grande</vt:lpstr>
      <vt:lpstr>Tahoma</vt:lpstr>
      <vt:lpstr>Times New Roman</vt:lpstr>
      <vt:lpstr>Verdana</vt:lpstr>
      <vt:lpstr>Wingdings</vt:lpstr>
      <vt:lpstr>IEEE Tagline Template</vt:lpstr>
      <vt:lpstr>Region 6 Spring Area Meeting Update</vt:lpstr>
      <vt:lpstr>Outline</vt:lpstr>
      <vt:lpstr>PowerPoint Presentation</vt:lpstr>
      <vt:lpstr>PowerPoint Presentation</vt:lpstr>
      <vt:lpstr>PowerPoint Presentation</vt:lpstr>
      <vt:lpstr>IEEE Region 6 Objectives, 2015</vt:lpstr>
      <vt:lpstr>IEEE in 2030 Initiative</vt:lpstr>
      <vt:lpstr>PowerPoint Presentation</vt:lpstr>
      <vt:lpstr>Goals for 2015 (for 2030)</vt:lpstr>
      <vt:lpstr>Region 6  - Initiatives</vt:lpstr>
      <vt:lpstr>Region 6 - High Grade Members 2000-2014 </vt:lpstr>
      <vt:lpstr>Membership Initiative –  Member to Member Renewal</vt:lpstr>
      <vt:lpstr>Membership Initiative – Elevations </vt:lpstr>
      <vt:lpstr>Region 6 Conferences</vt:lpstr>
      <vt:lpstr>Career &amp; Talent Expo  (June 1-30, 2015)</vt:lpstr>
      <vt:lpstr>Career &amp; Talent Expo Member Benefits</vt:lpstr>
      <vt:lpstr>Virtual and Hybrid Conferences</vt:lpstr>
      <vt:lpstr>Create an On-Line Collection of Technical Chapter Meeting Recordings</vt:lpstr>
      <vt:lpstr>Region 6 Student-Targeted Efforts</vt:lpstr>
      <vt:lpstr>Region 6 is committed to STEM outreach</vt:lpstr>
      <vt:lpstr>R6 Precollege Outreach Timeline for 2015</vt:lpstr>
      <vt:lpstr>Many of our Sections have reported their Precollege Outreach Chairs! </vt:lpstr>
      <vt:lpstr>Examples of  Section events</vt:lpstr>
      <vt:lpstr>Other Initiatives</vt:lpstr>
      <vt:lpstr>IEEE-USA Meeting</vt:lpstr>
      <vt:lpstr>PowerPoint Presentation</vt:lpstr>
      <vt:lpstr>PowerPoint Presentation</vt:lpstr>
    </vt:vector>
  </TitlesOfParts>
  <Company>Coughlin Associates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3 Slides for Discussion Fostering Diverse Technical Communities with Industry, Government and Academa</dc:title>
  <dc:creator>Thomas Coughlin</dc:creator>
  <cp:lastModifiedBy>Mortezaie, Mostafa</cp:lastModifiedBy>
  <cp:revision>48</cp:revision>
  <dcterms:created xsi:type="dcterms:W3CDTF">2015-02-23T00:35:46Z</dcterms:created>
  <dcterms:modified xsi:type="dcterms:W3CDTF">2015-05-06T23:40:40Z</dcterms:modified>
</cp:coreProperties>
</file>